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8" r:id="rId4"/>
    <p:sldId id="257" r:id="rId5"/>
    <p:sldId id="264" r:id="rId6"/>
    <p:sldId id="263" r:id="rId7"/>
    <p:sldId id="265" r:id="rId8"/>
    <p:sldId id="259" r:id="rId9"/>
    <p:sldId id="262" r:id="rId10"/>
    <p:sldId id="260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8220" autoAdjust="0"/>
  </p:normalViewPr>
  <p:slideViewPr>
    <p:cSldViewPr>
      <p:cViewPr>
        <p:scale>
          <a:sx n="66" d="100"/>
          <a:sy n="66" d="100"/>
        </p:scale>
        <p:origin x="-1506" y="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FA3B-7B23-489A-B9BB-EAF144CD9DF2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14F77-29D5-4F3C-BA84-E170B2BF0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45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hu-H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needed</a:t>
            </a:r>
            <a:r>
              <a:rPr lang="hu-H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out „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scissors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team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phones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photos</a:t>
            </a:r>
            <a:endParaRPr lang="hu-HU" dirty="0" smtClean="0"/>
          </a:p>
          <a:p>
            <a:pPr marL="0" indent="0">
              <a:buNone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list of tasks you do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a photo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ones you think someone else could do or you wish someone else would do instead of you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these out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first cut outs separately!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a photo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tasks do you have left?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you shall prioritize- which tasks are the most important? 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out 2/3 of your total tasks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did you cut out in total and how many left?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a photo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tasks an EC organizer needs to delegate within the range of the 4 years of preparation - the remaining will be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focus that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need to deal with in details.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usually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delegate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YEMPers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out.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a short description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plus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able to do this task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someone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delegate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delegate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no: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0" indent="0">
              <a:buNone/>
            </a:pPr>
            <a:endParaRPr lang="hu-H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task identification,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dirty="0" smtClean="0"/>
              <a:t> -&gt;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14F77-29D5-4F3C-BA84-E170B2BF056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8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printed version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14F77-29D5-4F3C-BA84-E170B2BF056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412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14F77-29D5-4F3C-BA84-E170B2BF056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445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hu-H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needed</a:t>
            </a:r>
            <a:r>
              <a:rPr lang="hu-H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out „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game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team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leadres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phones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accessories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needed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umbrella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scotch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tape</a:t>
            </a:r>
            <a:r>
              <a:rPr lang="hu-HU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Select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photos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paintings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Instruct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team </a:t>
            </a:r>
            <a:r>
              <a:rPr lang="hu-HU" baseline="0" dirty="0" err="1" smtClean="0"/>
              <a:t>leaders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recreate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photo</a:t>
            </a:r>
            <a:r>
              <a:rPr lang="hu-HU" baseline="0" dirty="0" smtClean="0"/>
              <a:t>/</a:t>
            </a:r>
            <a:r>
              <a:rPr lang="hu-HU" baseline="0" dirty="0" err="1" smtClean="0"/>
              <a:t>painting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team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members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turning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back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team and </a:t>
            </a:r>
            <a:r>
              <a:rPr lang="hu-HU" baseline="0" dirty="0" err="1" smtClean="0"/>
              <a:t>needing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explain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shall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without</a:t>
            </a:r>
            <a:r>
              <a:rPr lang="hu-HU" baseline="0" dirty="0" smtClean="0"/>
              <a:t> being </a:t>
            </a:r>
            <a:r>
              <a:rPr lang="hu-HU" baseline="0" dirty="0" err="1" smtClean="0"/>
              <a:t>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doing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feel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ready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shall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turn</a:t>
            </a:r>
            <a:r>
              <a:rPr lang="hu-HU" baseline="0" dirty="0" smtClean="0"/>
              <a:t> back and </a:t>
            </a:r>
            <a:r>
              <a:rPr lang="hu-HU" baseline="0" dirty="0" err="1" smtClean="0"/>
              <a:t>take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photo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happy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results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chance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. The </a:t>
            </a:r>
            <a:r>
              <a:rPr lang="hu-HU" baseline="0" dirty="0" err="1" smtClean="0"/>
              <a:t>second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photo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shall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result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task</a:t>
            </a:r>
            <a:r>
              <a:rPr lang="hu-HU" baseline="0" dirty="0" smtClean="0"/>
              <a:t>. The team has 10 </a:t>
            </a:r>
            <a:r>
              <a:rPr lang="hu-HU" baseline="0" dirty="0" err="1" smtClean="0"/>
              <a:t>minutes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deliver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photos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14F77-29D5-4F3C-BA84-E170B2BF056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210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YEMPers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think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needed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build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team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14F77-29D5-4F3C-BA84-E170B2BF056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6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23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866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96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60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69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047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58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093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07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52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96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49C9C-943C-42E9-AD17-29DCEC2E3970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C248-BDAB-4A29-BEBC-333DEF0972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513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.com/jayson-demers/7-strategies-to-delegate-better-and-get-more-don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Challenges</a:t>
            </a:r>
            <a:r>
              <a:rPr lang="hu-HU" b="1" dirty="0" smtClean="0"/>
              <a:t> of </a:t>
            </a:r>
            <a:r>
              <a:rPr lang="hu-HU" b="1" dirty="0" err="1" smtClean="0"/>
              <a:t>delegation</a:t>
            </a:r>
            <a:r>
              <a:rPr lang="hu-HU" b="1" dirty="0" smtClean="0"/>
              <a:t> &amp; </a:t>
            </a:r>
            <a:br>
              <a:rPr lang="hu-HU" b="1" dirty="0" smtClean="0"/>
            </a:br>
            <a:r>
              <a:rPr lang="hu-HU" b="1" dirty="0" smtClean="0"/>
              <a:t>building a team</a:t>
            </a:r>
            <a:endParaRPr lang="hu-HU" dirty="0"/>
          </a:p>
        </p:txBody>
      </p:sp>
      <p:pic>
        <p:nvPicPr>
          <p:cNvPr id="4" name="Picture 2" descr="Image result for a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740017" cy="430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3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Building a team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hu-HU" dirty="0" err="1" smtClean="0"/>
              <a:t>Teambuilding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staff</a:t>
            </a:r>
            <a:endParaRPr lang="hu-HU" dirty="0" smtClean="0"/>
          </a:p>
          <a:p>
            <a:r>
              <a:rPr lang="hu-HU" dirty="0" err="1" smtClean="0"/>
              <a:t>Get</a:t>
            </a:r>
            <a:r>
              <a:rPr lang="hu-HU" dirty="0" smtClean="0"/>
              <a:t> out of office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r>
              <a:rPr lang="hu-HU" dirty="0" err="1" smtClean="0"/>
              <a:t>Share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fears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19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hu-HU" dirty="0" err="1" smtClean="0"/>
              <a:t>Identify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95536" y="2104256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/</a:t>
            </a:r>
            <a:r>
              <a:rPr lang="hu-HU" dirty="0" err="1" smtClean="0"/>
              <a:t>wish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delegate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395536" y="2708920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Choose</a:t>
            </a:r>
            <a:r>
              <a:rPr lang="hu-HU" dirty="0" smtClean="0"/>
              <a:t> 2/3 of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delegate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74848" y="3284984"/>
            <a:ext cx="858964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Describe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and </a:t>
            </a:r>
            <a:r>
              <a:rPr lang="hu-HU" dirty="0" err="1" smtClean="0"/>
              <a:t>skills</a:t>
            </a:r>
            <a:r>
              <a:rPr lang="hu-HU" dirty="0" smtClean="0"/>
              <a:t> </a:t>
            </a:r>
            <a:r>
              <a:rPr lang="hu-HU" dirty="0" err="1" smtClean="0"/>
              <a:t>required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take</a:t>
            </a:r>
            <a:r>
              <a:rPr lang="hu-HU" dirty="0" smtClean="0"/>
              <a:t> over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374848" y="4365104"/>
            <a:ext cx="858964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delegate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77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600" b="1" dirty="0" err="1" smtClean="0"/>
              <a:t>Organigramme</a:t>
            </a:r>
            <a:r>
              <a:rPr lang="hu-HU" sz="6600" b="1" dirty="0" smtClean="0"/>
              <a:t> &amp;</a:t>
            </a:r>
          </a:p>
          <a:p>
            <a:pPr marL="0" indent="0" algn="ctr">
              <a:buNone/>
            </a:pPr>
            <a:r>
              <a:rPr lang="hu-HU" sz="6600" b="1" dirty="0" smtClean="0"/>
              <a:t> YEMP </a:t>
            </a:r>
            <a:r>
              <a:rPr lang="hu-HU" sz="6600" b="1" dirty="0" err="1" smtClean="0"/>
              <a:t>tasks</a:t>
            </a:r>
            <a:endParaRPr lang="hu-HU" sz="6600" b="1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5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9" t="16448" r="17516" b="3947"/>
          <a:stretch/>
        </p:blipFill>
        <p:spPr bwMode="auto">
          <a:xfrm>
            <a:off x="-1" y="12756"/>
            <a:ext cx="9645569" cy="684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6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Organigramme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t="25895" r="23135" b="7722"/>
          <a:stretch/>
        </p:blipFill>
        <p:spPr bwMode="auto">
          <a:xfrm>
            <a:off x="683568" y="1412776"/>
            <a:ext cx="788957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89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YEMP </a:t>
            </a:r>
            <a:r>
              <a:rPr lang="hu-HU" dirty="0" err="1" smtClean="0"/>
              <a:t>Tasks</a:t>
            </a:r>
            <a:r>
              <a:rPr lang="hu-HU" dirty="0" smtClean="0"/>
              <a:t> 2018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b="1" dirty="0"/>
              <a:t>Music Office  (14 </a:t>
            </a:r>
            <a:r>
              <a:rPr lang="en-US" sz="5600" b="1" dirty="0" err="1"/>
              <a:t>YEMper</a:t>
            </a:r>
            <a:r>
              <a:rPr lang="en-US" sz="5600" b="1" dirty="0"/>
              <a:t>): </a:t>
            </a:r>
            <a:endParaRPr lang="hu-HU" sz="5600" dirty="0"/>
          </a:p>
          <a:p>
            <a:r>
              <a:rPr lang="en-US" sz="5600" dirty="0"/>
              <a:t>Font Desk for musicians		1 </a:t>
            </a:r>
            <a:r>
              <a:rPr lang="en-US" sz="5600" dirty="0" err="1"/>
              <a:t>YEMPer</a:t>
            </a:r>
            <a:r>
              <a:rPr lang="en-US" sz="5600" dirty="0"/>
              <a:t> </a:t>
            </a:r>
            <a:br>
              <a:rPr lang="en-US" sz="5600" dirty="0"/>
            </a:br>
            <a:r>
              <a:rPr lang="en-US" sz="5600" dirty="0"/>
              <a:t>Invited choirs		</a:t>
            </a:r>
            <a:r>
              <a:rPr lang="hu-HU" sz="5600" dirty="0" smtClean="0"/>
              <a:t>	</a:t>
            </a:r>
            <a:r>
              <a:rPr lang="en-US" sz="5600" dirty="0" smtClean="0"/>
              <a:t>1 </a:t>
            </a:r>
            <a:r>
              <a:rPr lang="en-US" sz="5600" dirty="0" err="1"/>
              <a:t>YEMPer</a:t>
            </a:r>
            <a:r>
              <a:rPr lang="en-US" sz="5600" dirty="0"/>
              <a:t> </a:t>
            </a:r>
            <a:r>
              <a:rPr lang="en-US" sz="5600" i="1" dirty="0"/>
              <a:t>(strong personality &amp; professional approach)</a:t>
            </a:r>
            <a:r>
              <a:rPr lang="en-US" sz="5600" dirty="0"/>
              <a:t/>
            </a:r>
            <a:br>
              <a:rPr lang="en-US" sz="5600" dirty="0"/>
            </a:br>
            <a:r>
              <a:rPr lang="en-US" sz="5600" dirty="0"/>
              <a:t>Choir-to-choir concerts etc.		1 </a:t>
            </a:r>
            <a:r>
              <a:rPr lang="en-US" sz="5600" dirty="0" err="1"/>
              <a:t>YEMPers</a:t>
            </a:r>
            <a:endParaRPr lang="hu-HU" sz="5600" dirty="0"/>
          </a:p>
          <a:p>
            <a:r>
              <a:rPr lang="en-US" sz="5600" dirty="0"/>
              <a:t>Coordination MC 		</a:t>
            </a:r>
            <a:r>
              <a:rPr lang="hu-HU" sz="5600" dirty="0" smtClean="0"/>
              <a:t>	</a:t>
            </a:r>
            <a:r>
              <a:rPr lang="en-US" sz="5600" dirty="0" smtClean="0"/>
              <a:t>1 </a:t>
            </a:r>
            <a:r>
              <a:rPr lang="en-US" sz="5600" dirty="0" err="1"/>
              <a:t>YEMPer</a:t>
            </a:r>
            <a:r>
              <a:rPr lang="en-US" sz="5600" dirty="0"/>
              <a:t/>
            </a:r>
            <a:br>
              <a:rPr lang="en-US" sz="5600" dirty="0"/>
            </a:br>
            <a:r>
              <a:rPr lang="en-US" sz="5600" dirty="0"/>
              <a:t>Open Singing (</a:t>
            </a:r>
            <a:r>
              <a:rPr lang="en-US" sz="5600" dirty="0" err="1"/>
              <a:t>Donati</a:t>
            </a:r>
            <a:r>
              <a:rPr lang="en-US" sz="5600" dirty="0"/>
              <a:t>/</a:t>
            </a:r>
            <a:r>
              <a:rPr lang="en-US" sz="5600" dirty="0" err="1"/>
              <a:t>Merzi</a:t>
            </a:r>
            <a:r>
              <a:rPr lang="en-US" sz="5600" dirty="0"/>
              <a:t>)		2 </a:t>
            </a:r>
            <a:r>
              <a:rPr lang="en-US" sz="5600" dirty="0" err="1"/>
              <a:t>YEMPers</a:t>
            </a:r>
            <a:r>
              <a:rPr lang="en-US" sz="5600" dirty="0"/>
              <a:t> </a:t>
            </a:r>
            <a:r>
              <a:rPr lang="en-US" sz="5600" i="1" dirty="0"/>
              <a:t>(strong personality for </a:t>
            </a:r>
            <a:r>
              <a:rPr lang="en-US" sz="5600" i="1" dirty="0" err="1"/>
              <a:t>Donati</a:t>
            </a:r>
            <a:r>
              <a:rPr lang="en-US" sz="5600" i="1" dirty="0"/>
              <a:t>)</a:t>
            </a:r>
            <a:r>
              <a:rPr lang="en-US" sz="5600" dirty="0"/>
              <a:t>			</a:t>
            </a:r>
            <a:endParaRPr lang="hu-HU" sz="5600" dirty="0"/>
          </a:p>
          <a:p>
            <a:r>
              <a:rPr lang="en-US" sz="5600" dirty="0"/>
              <a:t>Coordination Study Tour		1 </a:t>
            </a:r>
            <a:r>
              <a:rPr lang="en-US" sz="5600" dirty="0" err="1"/>
              <a:t>YEMPer</a:t>
            </a:r>
            <a:endParaRPr lang="hu-HU" sz="5600" dirty="0"/>
          </a:p>
          <a:p>
            <a:r>
              <a:rPr lang="en-US" sz="5600" dirty="0"/>
              <a:t>Venue Managers		</a:t>
            </a:r>
            <a:r>
              <a:rPr lang="hu-HU" sz="5600" dirty="0" smtClean="0"/>
              <a:t>	</a:t>
            </a:r>
            <a:r>
              <a:rPr lang="en-US" sz="5600" dirty="0" smtClean="0"/>
              <a:t>4 </a:t>
            </a:r>
            <a:r>
              <a:rPr lang="en-US" sz="5600" dirty="0" err="1"/>
              <a:t>YEMPers</a:t>
            </a:r>
            <a:endParaRPr lang="hu-HU" sz="5600" dirty="0"/>
          </a:p>
          <a:p>
            <a:r>
              <a:rPr lang="en-US" sz="5600" dirty="0"/>
              <a:t>Specific: Stage Town Hall Sq.	</a:t>
            </a:r>
            <a:r>
              <a:rPr lang="hu-HU" sz="5600" dirty="0" smtClean="0"/>
              <a:t>	</a:t>
            </a:r>
            <a:r>
              <a:rPr lang="en-US" sz="5600" dirty="0" smtClean="0"/>
              <a:t>1 </a:t>
            </a:r>
            <a:r>
              <a:rPr lang="en-US" sz="5600" dirty="0"/>
              <a:t>YEMPER </a:t>
            </a:r>
            <a:endParaRPr lang="hu-HU" sz="5600" dirty="0"/>
          </a:p>
          <a:p>
            <a:r>
              <a:rPr lang="en-US" sz="5600" dirty="0"/>
              <a:t>CCP / Discovery Ateliers		2 </a:t>
            </a:r>
            <a:r>
              <a:rPr lang="en-US" sz="5600" dirty="0" err="1"/>
              <a:t>YEMPers</a:t>
            </a:r>
            <a:r>
              <a:rPr lang="en-US" sz="5600" dirty="0"/>
              <a:t>  (one with technical skills for CCP)		</a:t>
            </a:r>
            <a:endParaRPr lang="hu-HU" sz="5600" dirty="0"/>
          </a:p>
          <a:p>
            <a:pPr marL="0" indent="0">
              <a:buNone/>
            </a:pPr>
            <a:r>
              <a:rPr lang="en-US" sz="5600" dirty="0"/>
              <a:t>	</a:t>
            </a:r>
            <a:endParaRPr lang="hu-HU" sz="5600" dirty="0"/>
          </a:p>
          <a:p>
            <a:r>
              <a:rPr lang="en-US" sz="5600" b="1" dirty="0"/>
              <a:t>Festival Office (7 </a:t>
            </a:r>
            <a:r>
              <a:rPr lang="en-US" sz="5600" b="1" dirty="0" err="1"/>
              <a:t>YEMPers</a:t>
            </a:r>
            <a:r>
              <a:rPr lang="en-US" sz="5600" b="1" dirty="0"/>
              <a:t>)</a:t>
            </a:r>
            <a:endParaRPr lang="hu-HU" sz="5600" dirty="0"/>
          </a:p>
          <a:p>
            <a:r>
              <a:rPr lang="en-US" sz="5600" dirty="0"/>
              <a:t>Festival Office (info &amp; merchandising  etc.) 		 3 </a:t>
            </a:r>
            <a:r>
              <a:rPr lang="en-US" sz="5600" dirty="0" err="1"/>
              <a:t>YEMPers</a:t>
            </a:r>
            <a:endParaRPr lang="hu-HU" sz="5600" dirty="0"/>
          </a:p>
          <a:p>
            <a:r>
              <a:rPr lang="en-US" sz="5600" dirty="0"/>
              <a:t>Protocol Office 			</a:t>
            </a:r>
            <a:r>
              <a:rPr lang="hu-HU" sz="5600" dirty="0" smtClean="0"/>
              <a:t>	</a:t>
            </a:r>
            <a:r>
              <a:rPr lang="en-US" sz="5600" dirty="0" smtClean="0"/>
              <a:t> </a:t>
            </a:r>
            <a:r>
              <a:rPr lang="en-US" sz="5600" dirty="0"/>
              <a:t>1 </a:t>
            </a:r>
            <a:r>
              <a:rPr lang="en-US" sz="5600" dirty="0" err="1"/>
              <a:t>YEMPer</a:t>
            </a:r>
            <a:endParaRPr lang="hu-HU" sz="5600" dirty="0"/>
          </a:p>
          <a:p>
            <a:r>
              <a:rPr lang="en-US" sz="5600" dirty="0"/>
              <a:t>Concert Tickets			</a:t>
            </a:r>
            <a:r>
              <a:rPr lang="hu-HU" sz="5600" dirty="0" smtClean="0"/>
              <a:t>	</a:t>
            </a:r>
            <a:r>
              <a:rPr lang="en-US" sz="5600" dirty="0" smtClean="0"/>
              <a:t> </a:t>
            </a:r>
            <a:r>
              <a:rPr lang="en-US" sz="5600" dirty="0"/>
              <a:t>1 </a:t>
            </a:r>
            <a:r>
              <a:rPr lang="en-US" sz="5600" dirty="0" err="1"/>
              <a:t>YEMPer</a:t>
            </a:r>
            <a:endParaRPr lang="hu-HU" sz="5600" dirty="0"/>
          </a:p>
          <a:p>
            <a:r>
              <a:rPr lang="en-US" sz="5600" dirty="0"/>
              <a:t>Coordination of transportation 		</a:t>
            </a:r>
            <a:r>
              <a:rPr lang="hu-HU" sz="5600" dirty="0" smtClean="0"/>
              <a:t>	</a:t>
            </a:r>
            <a:r>
              <a:rPr lang="en-US" sz="5600" dirty="0" smtClean="0"/>
              <a:t> </a:t>
            </a:r>
            <a:r>
              <a:rPr lang="en-US" sz="5600" dirty="0"/>
              <a:t>1 </a:t>
            </a:r>
            <a:r>
              <a:rPr lang="en-US" sz="5600" dirty="0" err="1"/>
              <a:t>YEMPer</a:t>
            </a:r>
            <a:r>
              <a:rPr lang="en-US" sz="5600" dirty="0"/>
              <a:t> </a:t>
            </a:r>
            <a:endParaRPr lang="hu-HU" sz="5600" dirty="0"/>
          </a:p>
          <a:p>
            <a:r>
              <a:rPr lang="en-US" sz="5600" dirty="0"/>
              <a:t>Check-in and Internal communication  		 1 </a:t>
            </a:r>
            <a:r>
              <a:rPr lang="en-US" sz="5600" dirty="0" err="1"/>
              <a:t>YEMPer</a:t>
            </a:r>
            <a:endParaRPr lang="hu-HU" sz="5600" dirty="0"/>
          </a:p>
          <a:p>
            <a:pPr marL="0" indent="0">
              <a:buNone/>
            </a:pPr>
            <a:r>
              <a:rPr lang="en-US" sz="5600" b="1" dirty="0"/>
              <a:t>					</a:t>
            </a:r>
            <a:r>
              <a:rPr lang="en-US" sz="5600" dirty="0"/>
              <a:t>	</a:t>
            </a:r>
            <a:endParaRPr lang="hu-HU" sz="5600" dirty="0"/>
          </a:p>
          <a:p>
            <a:r>
              <a:rPr lang="en-US" sz="5600" b="1" dirty="0"/>
              <a:t>Communication Office (3 </a:t>
            </a:r>
            <a:r>
              <a:rPr lang="en-US" sz="5600" b="1" dirty="0" err="1"/>
              <a:t>YEMPers</a:t>
            </a:r>
            <a:r>
              <a:rPr lang="en-US" sz="5600" b="1" dirty="0"/>
              <a:t>):</a:t>
            </a:r>
            <a:endParaRPr lang="hu-HU" sz="5600" dirty="0"/>
          </a:p>
          <a:p>
            <a:r>
              <a:rPr lang="en-US" sz="5600" dirty="0"/>
              <a:t>Managing Screen in Russian Cultural Centre &amp; Communication with Participants  1 </a:t>
            </a:r>
            <a:r>
              <a:rPr lang="en-US" sz="5600" dirty="0" err="1"/>
              <a:t>YEMPer</a:t>
            </a:r>
            <a:endParaRPr lang="hu-HU" sz="5600" dirty="0"/>
          </a:p>
          <a:p>
            <a:r>
              <a:rPr lang="en-US" sz="5600" dirty="0" err="1"/>
              <a:t>Webstreaming</a:t>
            </a:r>
            <a:r>
              <a:rPr lang="en-US" sz="5600" dirty="0"/>
              <a:t>, filming			</a:t>
            </a:r>
            <a:r>
              <a:rPr lang="hu-HU" sz="5600" dirty="0"/>
              <a:t>	</a:t>
            </a:r>
            <a:r>
              <a:rPr lang="en-US" sz="5600" dirty="0" smtClean="0"/>
              <a:t>  </a:t>
            </a:r>
            <a:r>
              <a:rPr lang="hu-HU" sz="5600" dirty="0" smtClean="0"/>
              <a:t>	</a:t>
            </a:r>
            <a:r>
              <a:rPr lang="en-US" sz="5600" dirty="0" smtClean="0"/>
              <a:t>2 </a:t>
            </a:r>
            <a:r>
              <a:rPr lang="en-US" sz="5600" dirty="0" err="1"/>
              <a:t>YEMPers</a:t>
            </a:r>
            <a:endParaRPr lang="hu-HU" sz="5600" dirty="0"/>
          </a:p>
          <a:p>
            <a:pPr marL="0" indent="0">
              <a:buNone/>
            </a:pPr>
            <a:r>
              <a:rPr lang="en-US" sz="5600" dirty="0"/>
              <a:t> </a:t>
            </a:r>
            <a:endParaRPr lang="hu-HU" sz="5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251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Game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r>
              <a:rPr lang="hu-HU" dirty="0" smtClean="0"/>
              <a:t> of </a:t>
            </a:r>
            <a:r>
              <a:rPr lang="hu-HU" dirty="0" err="1" smtClean="0"/>
              <a:t>tasks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/>
          <a:lstStyle/>
          <a:p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teams</a:t>
            </a:r>
            <a:r>
              <a:rPr lang="hu-HU" dirty="0" smtClean="0"/>
              <a:t> of 3-6 </a:t>
            </a:r>
            <a:r>
              <a:rPr lang="hu-HU" dirty="0" err="1" smtClean="0"/>
              <a:t>persons</a:t>
            </a:r>
            <a:endParaRPr lang="hu-HU" dirty="0" smtClean="0"/>
          </a:p>
          <a:p>
            <a:r>
              <a:rPr lang="hu-HU" dirty="0" err="1" smtClean="0"/>
              <a:t>Select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team </a:t>
            </a:r>
            <a:r>
              <a:rPr lang="hu-HU" dirty="0" err="1" smtClean="0"/>
              <a:t>leader</a:t>
            </a:r>
            <a:r>
              <a:rPr lang="hu-HU" dirty="0" smtClean="0"/>
              <a:t>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delegate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endParaRPr lang="hu-HU" dirty="0" smtClean="0"/>
          </a:p>
          <a:p>
            <a:r>
              <a:rPr lang="hu-HU" dirty="0" err="1" smtClean="0"/>
              <a:t>Follow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team </a:t>
            </a:r>
            <a:r>
              <a:rPr lang="hu-HU" dirty="0" err="1" smtClean="0"/>
              <a:t>leaders</a:t>
            </a:r>
            <a:r>
              <a:rPr lang="hu-HU" dirty="0" smtClean="0"/>
              <a:t> </a:t>
            </a:r>
            <a:r>
              <a:rPr lang="hu-HU" dirty="0" err="1" smtClean="0"/>
              <a:t>instructions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362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Distribution</a:t>
            </a:r>
            <a:r>
              <a:rPr lang="hu-HU" b="1" dirty="0" smtClean="0"/>
              <a:t> of </a:t>
            </a:r>
            <a:r>
              <a:rPr lang="hu-HU" b="1" dirty="0" err="1" smtClean="0"/>
              <a:t>tasks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28800"/>
            <a:ext cx="3178696" cy="748680"/>
          </a:xfrm>
        </p:spPr>
        <p:txBody>
          <a:bodyPr/>
          <a:lstStyle/>
          <a:p>
            <a:r>
              <a:rPr lang="en-US" dirty="0" smtClean="0"/>
              <a:t>Learn </a:t>
            </a:r>
            <a:r>
              <a:rPr lang="en-US" dirty="0"/>
              <a:t>to let </a:t>
            </a:r>
            <a:r>
              <a:rPr lang="en-US" dirty="0" smtClean="0"/>
              <a:t>go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17240" y="2204864"/>
            <a:ext cx="598700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Establish a </a:t>
            </a:r>
            <a:r>
              <a:rPr lang="en-US" dirty="0" smtClean="0"/>
              <a:t>priority system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827584" y="2856610"/>
            <a:ext cx="6696744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Play </a:t>
            </a:r>
            <a:r>
              <a:rPr lang="en-US" dirty="0"/>
              <a:t>to your workers' </a:t>
            </a:r>
            <a:r>
              <a:rPr lang="en-US" dirty="0" smtClean="0"/>
              <a:t>strengths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817240" y="3452553"/>
            <a:ext cx="6419056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 </a:t>
            </a:r>
            <a:r>
              <a:rPr lang="hu-HU" dirty="0" err="1"/>
              <a:t>Always</a:t>
            </a:r>
            <a:r>
              <a:rPr lang="hu-HU" dirty="0"/>
              <a:t> </a:t>
            </a:r>
            <a:r>
              <a:rPr lang="hu-HU" dirty="0" err="1"/>
              <a:t>include</a:t>
            </a:r>
            <a:r>
              <a:rPr lang="hu-HU" dirty="0"/>
              <a:t> </a:t>
            </a:r>
            <a:r>
              <a:rPr lang="hu-HU" dirty="0" err="1"/>
              <a:t>instructions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827584" y="4048472"/>
            <a:ext cx="627504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Don't be afraid to teach new </a:t>
            </a:r>
            <a:r>
              <a:rPr lang="en-US" dirty="0" smtClean="0"/>
              <a:t>skills</a:t>
            </a:r>
            <a:endParaRPr lang="hu-HU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827584" y="4586943"/>
            <a:ext cx="3178696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/>
              <a:t>Trust</a:t>
            </a:r>
            <a:r>
              <a:rPr lang="hu-HU" dirty="0"/>
              <a:t>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 smtClean="0"/>
              <a:t>verify</a:t>
            </a:r>
            <a:endParaRPr lang="hu-HU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832140" y="5335623"/>
            <a:ext cx="8132348" cy="1009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</a:t>
            </a:r>
            <a:r>
              <a:rPr lang="en-US" dirty="0"/>
              <a:t>feedback </a:t>
            </a:r>
            <a:r>
              <a:rPr lang="en-US" dirty="0" smtClean="0"/>
              <a:t>to </a:t>
            </a:r>
            <a:r>
              <a:rPr lang="en-US" dirty="0"/>
              <a:t>improve delegation moving forward</a:t>
            </a:r>
            <a:endParaRPr lang="hu-HU" dirty="0"/>
          </a:p>
        </p:txBody>
      </p:sp>
      <p:sp>
        <p:nvSpPr>
          <p:cNvPr id="10" name="Tartalom helye 2"/>
          <p:cNvSpPr txBox="1">
            <a:spLocks/>
          </p:cNvSpPr>
          <p:nvPr/>
        </p:nvSpPr>
        <p:spPr>
          <a:xfrm>
            <a:off x="1115616" y="6345397"/>
            <a:ext cx="8132348" cy="1009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200" dirty="0">
                <a:hlinkClick r:id="rId2"/>
              </a:rPr>
              <a:t>https://www.inc.com/jayson-demers/7-strategies-to-delegate-better-and-get-more-done.html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9320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Building a team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Respect</a:t>
            </a:r>
          </a:p>
          <a:p>
            <a:r>
              <a:rPr lang="en-US" dirty="0"/>
              <a:t>Communication </a:t>
            </a:r>
          </a:p>
          <a:p>
            <a:r>
              <a:rPr lang="en-US" dirty="0"/>
              <a:t>Diversity</a:t>
            </a:r>
          </a:p>
          <a:p>
            <a:r>
              <a:rPr lang="en-US" dirty="0"/>
              <a:t>Trust</a:t>
            </a:r>
          </a:p>
          <a:p>
            <a:r>
              <a:rPr lang="en-US" dirty="0"/>
              <a:t>Common goal</a:t>
            </a:r>
          </a:p>
          <a:p>
            <a:r>
              <a:rPr lang="en-US" dirty="0"/>
              <a:t>Food-&gt; basic needs ok</a:t>
            </a:r>
          </a:p>
          <a:p>
            <a:r>
              <a:rPr lang="en-US" dirty="0"/>
              <a:t>Clear responsibilities</a:t>
            </a:r>
          </a:p>
          <a:p>
            <a:r>
              <a:rPr lang="en-US" dirty="0"/>
              <a:t>Shared values</a:t>
            </a:r>
          </a:p>
          <a:p>
            <a:r>
              <a:rPr lang="en-US" dirty="0"/>
              <a:t>Constructive criticism </a:t>
            </a:r>
          </a:p>
          <a:p>
            <a:r>
              <a:rPr lang="en-US" dirty="0"/>
              <a:t>Take good care of yourself</a:t>
            </a:r>
          </a:p>
          <a:p>
            <a:r>
              <a:rPr lang="en-US" dirty="0"/>
              <a:t>Attention to others </a:t>
            </a:r>
          </a:p>
        </p:txBody>
      </p:sp>
    </p:spTree>
    <p:extLst>
      <p:ext uri="{BB962C8B-B14F-4D97-AF65-F5344CB8AC3E}">
        <p14:creationId xmlns:p14="http://schemas.microsoft.com/office/powerpoint/2010/main" val="37440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350</Words>
  <Application>Microsoft Office PowerPoint</Application>
  <PresentationFormat>Diavetítés a képernyőre (4:3 oldalarány)</PresentationFormat>
  <Paragraphs>85</Paragraphs>
  <Slides>10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Challenges of delegation &amp;  building a team</vt:lpstr>
      <vt:lpstr>Tasks</vt:lpstr>
      <vt:lpstr>PowerPoint bemutató</vt:lpstr>
      <vt:lpstr>PowerPoint bemutató</vt:lpstr>
      <vt:lpstr>Organigramme</vt:lpstr>
      <vt:lpstr>YEMP Tasks 2018</vt:lpstr>
      <vt:lpstr>Game on distribution of tasks</vt:lpstr>
      <vt:lpstr>Distribution of tasks</vt:lpstr>
      <vt:lpstr>Building a team</vt:lpstr>
      <vt:lpstr>Building a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tasks &amp;  building a team</dc:title>
  <dc:creator>Balogh Réka</dc:creator>
  <cp:lastModifiedBy>Balogh Réka</cp:lastModifiedBy>
  <cp:revision>15</cp:revision>
  <dcterms:created xsi:type="dcterms:W3CDTF">2018-07-22T06:58:25Z</dcterms:created>
  <dcterms:modified xsi:type="dcterms:W3CDTF">2018-07-26T06:37:51Z</dcterms:modified>
</cp:coreProperties>
</file>